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65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6" d="100"/>
          <a:sy n="76" d="100"/>
        </p:scale>
        <p:origin x="-121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2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7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3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9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C7FD-DC29-4599-9005-574209F0DAC3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99B27-43E7-4840-8C85-955E2AF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715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7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Pollution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5: Skills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Image result for earth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844"/>
            <a:ext cx="91440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14270"/>
            <a:ext cx="3324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Period </a:t>
            </a:r>
            <a:r>
              <a:rPr lang="en-US" sz="6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6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206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Vocabulary: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143" y="842665"/>
            <a:ext cx="543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wage (n): nước thải sống, nước cống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143" y="1370818"/>
            <a:ext cx="388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sehold (n): hộ gia đình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143" y="1981200"/>
            <a:ext cx="397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sticide (n): thuốc trừ sâu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914" y="2591582"/>
            <a:ext cx="397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rbicide (n): thuốc diệt cỏ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571" y="3227998"/>
            <a:ext cx="2856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ctor (n): nhân tố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914" y="3879576"/>
            <a:ext cx="470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dram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 (adj): kịch tính, sâu sắc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914" y="4493240"/>
            <a:ext cx="5504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tbreak (n): sự phun ra, sự bùng phát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914" y="5175458"/>
            <a:ext cx="303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lera (n): bệnh tả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925" y="5814130"/>
            <a:ext cx="4160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untr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 (adj): không xử lý </a:t>
            </a:r>
          </a:p>
        </p:txBody>
      </p:sp>
    </p:spTree>
    <p:extLst>
      <p:ext uri="{BB962C8B-B14F-4D97-AF65-F5344CB8AC3E}">
        <p14:creationId xmlns:p14="http://schemas.microsoft.com/office/powerpoint/2010/main" val="40141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0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Reading: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8" y="-10886"/>
            <a:ext cx="4495800" cy="4463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52" y="574750"/>
            <a:ext cx="4669821" cy="3291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6048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48" y="3995028"/>
            <a:ext cx="7391400" cy="28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91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27"/>
            <a:ext cx="6410325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3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-365358"/>
            <a:ext cx="8763000" cy="3843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412477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second paragrah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tells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about the causes of water pollution.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256" y="3903104"/>
            <a:ext cx="9187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third paragraph tells about the effects of water pollution.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1257" y="4413117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It’s the water beneath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earth’s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They use herbicides to kill weeds.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55296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They are pollutants from storm water and the atmostphere.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4972237"/>
            <a:ext cx="83969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They are industrial waste, sewage, pesticides and herbicides.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524999" cy="647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165" y="2514600"/>
            <a:ext cx="172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cholera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0937" y="3460522"/>
            <a:ext cx="110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571" y="4406444"/>
            <a:ext cx="264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olluted water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4941" y="5352366"/>
            <a:ext cx="172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867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aquatic plants</a:t>
            </a:r>
          </a:p>
        </p:txBody>
      </p:sp>
    </p:spTree>
    <p:extLst>
      <p:ext uri="{BB962C8B-B14F-4D97-AF65-F5344CB8AC3E}">
        <p14:creationId xmlns:p14="http://schemas.microsoft.com/office/powerpoint/2010/main" val="3808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76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9550"/>
            <a:ext cx="637222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3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838200"/>
            <a:ext cx="289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Homework: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881" y="1859281"/>
            <a:ext cx="7894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by heart the vocabulary.</a:t>
            </a:r>
          </a:p>
          <a:p>
            <a:pPr marL="342900" indent="-3429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 exercises D1,2-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(Workbook)</a:t>
            </a:r>
          </a:p>
          <a:p>
            <a:pPr marL="342900" indent="-3429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C2,3- 7 (Exercise notebook)</a:t>
            </a:r>
          </a:p>
          <a:p>
            <a:pPr marL="342900" indent="-3429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Prepare: Unit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(Skills 2)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20782"/>
            <a:ext cx="5486400" cy="658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152400"/>
            <a:ext cx="14325600" cy="94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206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Unit 7: Pollution Lesson 5: Skills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Pollution Period 57: A Closer Look 2</dc:title>
  <dc:creator>AIC</dc:creator>
  <cp:lastModifiedBy>Admin</cp:lastModifiedBy>
  <cp:revision>40</cp:revision>
  <dcterms:created xsi:type="dcterms:W3CDTF">2017-01-13T13:15:35Z</dcterms:created>
  <dcterms:modified xsi:type="dcterms:W3CDTF">2018-02-24T10:18:03Z</dcterms:modified>
</cp:coreProperties>
</file>